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989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03.09.2013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03.09.2013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03.09.2013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03.09.2013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03.09.2013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03.09.2013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03.09.2013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4" y="3577980"/>
            <a:ext cx="2671940" cy="200395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9" y="0"/>
            <a:ext cx="1979712" cy="155679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04879"/>
            <a:ext cx="2409448" cy="180708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7052" y="25687"/>
            <a:ext cx="1601475" cy="120110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7495" y="1700808"/>
            <a:ext cx="2502896" cy="187717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8" name="Прямоугольник 7"/>
          <p:cNvSpPr/>
          <p:nvPr/>
        </p:nvSpPr>
        <p:spPr>
          <a:xfrm>
            <a:off x="1667052" y="59154"/>
            <a:ext cx="571326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uk-UA" sz="5400" b="1" spc="50" dirty="0" err="1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Дорогие</a:t>
            </a:r>
            <a:r>
              <a:rPr lang="uk-UA" sz="5400" b="1" spc="50" dirty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uk-UA" sz="5400" b="1" spc="50" dirty="0" err="1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зеленодольц</a:t>
            </a:r>
            <a:r>
              <a:rPr lang="ru-RU" sz="5400" b="1" spc="50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ы</a:t>
            </a:r>
            <a:r>
              <a:rPr lang="ru-RU" sz="5400" b="1" spc="50" dirty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!</a:t>
            </a:r>
            <a:endParaRPr lang="ru-RU" sz="5400" b="1" spc="50" dirty="0">
              <a:ln w="11430"/>
              <a:gradFill>
                <a:gsLst>
                  <a:gs pos="25000">
                    <a:srgbClr val="C0504D">
                      <a:satMod val="155000"/>
                    </a:srgbClr>
                  </a:gs>
                  <a:gs pos="100000">
                    <a:srgbClr val="C0504D">
                      <a:shade val="45000"/>
                      <a:satMod val="165000"/>
                    </a:srgb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8341" y="1732687"/>
            <a:ext cx="3428501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</a:rPr>
              <a:t>Приглашаем вас на открытие клуба креативного рукоделия и швейного класса</a:t>
            </a:r>
          </a:p>
          <a:p>
            <a:r>
              <a:rPr lang="ru-RU" sz="2400" b="1" dirty="0" smtClean="0">
                <a:solidFill>
                  <a:srgbClr val="FF0000"/>
                </a:solidFill>
              </a:rPr>
              <a:t>18 сентября </a:t>
            </a:r>
            <a:r>
              <a:rPr lang="ru-RU" sz="2000" b="1" dirty="0" smtClean="0">
                <a:solidFill>
                  <a:srgbClr val="002060"/>
                </a:solidFill>
              </a:rPr>
              <a:t>в </a:t>
            </a:r>
            <a:r>
              <a:rPr lang="ru-RU" sz="2000" b="1" dirty="0" err="1" smtClean="0">
                <a:solidFill>
                  <a:srgbClr val="002060"/>
                </a:solidFill>
              </a:rPr>
              <a:t>Зеленодольскую</a:t>
            </a:r>
            <a:r>
              <a:rPr lang="ru-RU" sz="2000" b="1" dirty="0" smtClean="0">
                <a:solidFill>
                  <a:srgbClr val="002060"/>
                </a:solidFill>
              </a:rPr>
              <a:t> школу № 2  по адресу ул. Рыбалка, 7.</a:t>
            </a:r>
          </a:p>
          <a:p>
            <a:r>
              <a:rPr lang="ru-RU" sz="2400" b="1" dirty="0" smtClean="0">
                <a:solidFill>
                  <a:srgbClr val="FF0000"/>
                </a:solidFill>
              </a:rPr>
              <a:t>Начало 18.00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699792" y="4725144"/>
            <a:ext cx="302433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B050"/>
                </a:solidFill>
              </a:rPr>
              <a:t>В программе: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b="1" dirty="0" smtClean="0">
                <a:solidFill>
                  <a:srgbClr val="00B050"/>
                </a:solidFill>
              </a:rPr>
              <a:t>Знакомство с программой клуба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b="1" dirty="0" smtClean="0">
                <a:solidFill>
                  <a:srgbClr val="00B050"/>
                </a:solidFill>
              </a:rPr>
              <a:t>Презентация работ мастериц в разных направлениях рукоделия</a:t>
            </a:r>
          </a:p>
          <a:p>
            <a:pPr marL="285750" indent="-285750">
              <a:buFont typeface="Arial" pitchFamily="34" charset="0"/>
              <a:buChar char="•"/>
            </a:pP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248391" y="1748076"/>
            <a:ext cx="2895607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Вы будете иметь возможность 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b="1" dirty="0" smtClean="0">
                <a:solidFill>
                  <a:srgbClr val="C00000"/>
                </a:solidFill>
              </a:rPr>
              <a:t>Записаться в кружок для взрослых, научиться новому и интересному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b="1" dirty="0" smtClean="0">
                <a:solidFill>
                  <a:srgbClr val="C00000"/>
                </a:solidFill>
              </a:rPr>
              <a:t>Рассказать о своем видении клуба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b="1" dirty="0" smtClean="0">
                <a:solidFill>
                  <a:srgbClr val="C00000"/>
                </a:solidFill>
              </a:rPr>
              <a:t>Предложить свой мастер класс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b="1" dirty="0" smtClean="0">
                <a:solidFill>
                  <a:srgbClr val="C00000"/>
                </a:solidFill>
              </a:rPr>
              <a:t>Заниматься рукоделием вместе с вашим ребенком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b="1" dirty="0" smtClean="0">
                <a:solidFill>
                  <a:srgbClr val="C00000"/>
                </a:solidFill>
              </a:rPr>
              <a:t>Приобрести новых друзей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b="1" dirty="0" smtClean="0">
                <a:solidFill>
                  <a:srgbClr val="C00000"/>
                </a:solidFill>
              </a:rPr>
              <a:t>Расширить круг общения</a:t>
            </a:r>
          </a:p>
          <a:p>
            <a:r>
              <a:rPr lang="ru-RU" b="1" dirty="0" smtClean="0">
                <a:solidFill>
                  <a:srgbClr val="C00000"/>
                </a:solidFill>
              </a:rPr>
              <a:t> </a:t>
            </a:r>
            <a:endParaRPr lang="ru-RU" b="1" dirty="0">
              <a:solidFill>
                <a:srgbClr val="C00000"/>
              </a:solidFill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8158"/>
            <a:ext cx="1701420" cy="127606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945264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25</TotalTime>
  <Words>82</Words>
  <Application>Microsoft Office PowerPoint</Application>
  <PresentationFormat>Экран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Воздушный поток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Наташа</dc:creator>
  <cp:lastModifiedBy>Наташа</cp:lastModifiedBy>
  <cp:revision>5</cp:revision>
  <dcterms:created xsi:type="dcterms:W3CDTF">2013-09-03T17:34:29Z</dcterms:created>
  <dcterms:modified xsi:type="dcterms:W3CDTF">2013-09-03T18:11:47Z</dcterms:modified>
</cp:coreProperties>
</file>